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drawing1.xml" ContentType="application/vnd.ms-office.drawingml.diagramDrawing+xml"/>
  <Override PartName="/ppt/diagrams/quickStyle2.xml" ContentType="application/vnd.openxmlformats-officedocument.drawingml.diagramStyl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diagrams/layout2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7" r:id="rId4"/>
    <p:sldId id="262" r:id="rId5"/>
    <p:sldId id="263" r:id="rId6"/>
    <p:sldId id="259" r:id="rId7"/>
    <p:sldId id="260" r:id="rId8"/>
    <p:sldId id="261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41" autoAdjust="0"/>
    <p:restoredTop sz="94660"/>
  </p:normalViewPr>
  <p:slideViewPr>
    <p:cSldViewPr>
      <p:cViewPr varScale="1">
        <p:scale>
          <a:sx n="68" d="100"/>
          <a:sy n="68" d="100"/>
        </p:scale>
        <p:origin x="-145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image" Target="../media/image1.gif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image" Target="../media/image1.g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614088-7FE1-4B25-8F96-FB57A630178C}" type="doc">
      <dgm:prSet loTypeId="urn:microsoft.com/office/officeart/2005/8/layout/vList3" loCatId="list" qsTypeId="urn:microsoft.com/office/officeart/2005/8/quickstyle/3d4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A355CBF-3FAC-4A28-9E6C-C46220FA0951}">
      <dgm:prSet/>
      <dgm:spPr/>
      <dgm:t>
        <a:bodyPr/>
        <a:lstStyle/>
        <a:p>
          <a:pPr rtl="0"/>
          <a:r>
            <a:rPr lang="en-US" dirty="0" smtClean="0"/>
            <a:t>Profession- In the light of comprehensive human goal</a:t>
          </a:r>
          <a:endParaRPr lang="en-US" dirty="0"/>
        </a:p>
      </dgm:t>
    </dgm:pt>
    <dgm:pt modelId="{FF5431C3-FB5A-4EBF-84D9-6F3D5D73752D}" type="parTrans" cxnId="{F6524D84-E342-4137-ABD4-F16CBD492448}">
      <dgm:prSet/>
      <dgm:spPr/>
      <dgm:t>
        <a:bodyPr/>
        <a:lstStyle/>
        <a:p>
          <a:endParaRPr lang="en-US"/>
        </a:p>
      </dgm:t>
    </dgm:pt>
    <dgm:pt modelId="{FADCCC5A-903D-437D-9536-3C43AB60711D}" type="sibTrans" cxnId="{F6524D84-E342-4137-ABD4-F16CBD492448}">
      <dgm:prSet/>
      <dgm:spPr/>
      <dgm:t>
        <a:bodyPr/>
        <a:lstStyle/>
        <a:p>
          <a:endParaRPr lang="en-US"/>
        </a:p>
      </dgm:t>
    </dgm:pt>
    <dgm:pt modelId="{48EA7007-49ED-46C7-9151-77F01433E02A}">
      <dgm:prSet/>
      <dgm:spPr/>
      <dgm:t>
        <a:bodyPr/>
        <a:lstStyle/>
        <a:p>
          <a:pPr rtl="0"/>
          <a:r>
            <a:rPr lang="en-US" dirty="0" smtClean="0"/>
            <a:t>Issues in professional ethics</a:t>
          </a:r>
          <a:endParaRPr lang="en-US" dirty="0"/>
        </a:p>
      </dgm:t>
    </dgm:pt>
    <dgm:pt modelId="{5E15318E-CEF6-409D-926A-337F2FC355C3}" type="parTrans" cxnId="{EC2D87F5-6B84-4DF6-9C5F-74A8DC3CC45B}">
      <dgm:prSet/>
      <dgm:spPr/>
      <dgm:t>
        <a:bodyPr/>
        <a:lstStyle/>
        <a:p>
          <a:endParaRPr lang="en-US"/>
        </a:p>
      </dgm:t>
    </dgm:pt>
    <dgm:pt modelId="{A664644B-A769-45AE-8263-6E8D9B7A2196}" type="sibTrans" cxnId="{EC2D87F5-6B84-4DF6-9C5F-74A8DC3CC45B}">
      <dgm:prSet/>
      <dgm:spPr/>
      <dgm:t>
        <a:bodyPr/>
        <a:lstStyle/>
        <a:p>
          <a:endParaRPr lang="en-US"/>
        </a:p>
      </dgm:t>
    </dgm:pt>
    <dgm:pt modelId="{2E12AD00-7DCE-456C-85B6-AD26B60C785A}">
      <dgm:prSet/>
      <dgm:spPr/>
      <dgm:t>
        <a:bodyPr/>
        <a:lstStyle/>
        <a:p>
          <a:pPr rtl="0"/>
          <a:r>
            <a:rPr lang="en-US" dirty="0" smtClean="0"/>
            <a:t>Topic 3</a:t>
          </a:r>
          <a:endParaRPr lang="en-US" dirty="0"/>
        </a:p>
      </dgm:t>
    </dgm:pt>
    <dgm:pt modelId="{B248988F-6C30-4C90-ABA7-40DEB680A502}" type="parTrans" cxnId="{F3282723-515D-4544-A50C-06803944484E}">
      <dgm:prSet/>
      <dgm:spPr/>
      <dgm:t>
        <a:bodyPr/>
        <a:lstStyle/>
        <a:p>
          <a:endParaRPr lang="en-US"/>
        </a:p>
      </dgm:t>
    </dgm:pt>
    <dgm:pt modelId="{8F00DC64-2E34-4B20-BF1C-73E03B166214}" type="sibTrans" cxnId="{F3282723-515D-4544-A50C-06803944484E}">
      <dgm:prSet/>
      <dgm:spPr/>
      <dgm:t>
        <a:bodyPr/>
        <a:lstStyle/>
        <a:p>
          <a:endParaRPr lang="en-US"/>
        </a:p>
      </dgm:t>
    </dgm:pt>
    <dgm:pt modelId="{E0741DBD-4762-49C3-B009-655C506FE0A0}" type="pres">
      <dgm:prSet presAssocID="{FE614088-7FE1-4B25-8F96-FB57A630178C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31BE6B9-93AA-459B-A9AD-969CD56B5D40}" type="pres">
      <dgm:prSet presAssocID="{1A355CBF-3FAC-4A28-9E6C-C46220FA0951}" presName="composite" presStyleCnt="0"/>
      <dgm:spPr/>
      <dgm:t>
        <a:bodyPr/>
        <a:lstStyle/>
        <a:p>
          <a:endParaRPr lang="en-US"/>
        </a:p>
      </dgm:t>
    </dgm:pt>
    <dgm:pt modelId="{0FDDF00D-F87F-45D9-968C-927A262A9D12}" type="pres">
      <dgm:prSet presAssocID="{1A355CBF-3FAC-4A28-9E6C-C46220FA0951}" presName="imgShp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F23EFA0-5826-4E1C-A01B-6189C14959CF}" type="pres">
      <dgm:prSet presAssocID="{1A355CBF-3FAC-4A28-9E6C-C46220FA0951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B7A7B1-3EEB-4568-969A-AF44590CBFE1}" type="pres">
      <dgm:prSet presAssocID="{FADCCC5A-903D-437D-9536-3C43AB60711D}" presName="spacing" presStyleCnt="0"/>
      <dgm:spPr/>
      <dgm:t>
        <a:bodyPr/>
        <a:lstStyle/>
        <a:p>
          <a:endParaRPr lang="en-US"/>
        </a:p>
      </dgm:t>
    </dgm:pt>
    <dgm:pt modelId="{0D97507C-8984-4EDB-9218-DCCDB9A399D7}" type="pres">
      <dgm:prSet presAssocID="{48EA7007-49ED-46C7-9151-77F01433E02A}" presName="composite" presStyleCnt="0"/>
      <dgm:spPr/>
      <dgm:t>
        <a:bodyPr/>
        <a:lstStyle/>
        <a:p>
          <a:endParaRPr lang="en-US"/>
        </a:p>
      </dgm:t>
    </dgm:pt>
    <dgm:pt modelId="{8AD0B7C4-8CCC-43E1-8F46-B69887057CCB}" type="pres">
      <dgm:prSet presAssocID="{48EA7007-49ED-46C7-9151-77F01433E02A}" presName="imgShp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9B0312E-6AD1-4BB8-A079-471781810F73}" type="pres">
      <dgm:prSet presAssocID="{48EA7007-49ED-46C7-9151-77F01433E02A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9EF4AD-2EEE-41CF-9A0C-1DC9FA83DD5B}" type="pres">
      <dgm:prSet presAssocID="{A664644B-A769-45AE-8263-6E8D9B7A2196}" presName="spacing" presStyleCnt="0"/>
      <dgm:spPr/>
      <dgm:t>
        <a:bodyPr/>
        <a:lstStyle/>
        <a:p>
          <a:endParaRPr lang="en-US"/>
        </a:p>
      </dgm:t>
    </dgm:pt>
    <dgm:pt modelId="{2DE69FAB-A388-4EB0-8CEB-563EA3488B2A}" type="pres">
      <dgm:prSet presAssocID="{2E12AD00-7DCE-456C-85B6-AD26B60C785A}" presName="composite" presStyleCnt="0"/>
      <dgm:spPr/>
      <dgm:t>
        <a:bodyPr/>
        <a:lstStyle/>
        <a:p>
          <a:endParaRPr lang="en-US"/>
        </a:p>
      </dgm:t>
    </dgm:pt>
    <dgm:pt modelId="{3C31A519-9D5A-4B7D-B01B-E3C4CC111D8E}" type="pres">
      <dgm:prSet presAssocID="{2E12AD00-7DCE-456C-85B6-AD26B60C785A}" presName="imgShp" presStyleLbl="fgImgPlace1" presStyleIdx="2" presStyleCnt="3"/>
      <dgm:spPr/>
      <dgm:t>
        <a:bodyPr/>
        <a:lstStyle/>
        <a:p>
          <a:endParaRPr lang="en-US"/>
        </a:p>
      </dgm:t>
    </dgm:pt>
    <dgm:pt modelId="{6DFC8D5E-A510-4199-BDA3-9DBF88014C8F}" type="pres">
      <dgm:prSet presAssocID="{2E12AD00-7DCE-456C-85B6-AD26B60C785A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0284E24-8F32-403D-BCB8-35C5FCB6605E}" type="presOf" srcId="{2E12AD00-7DCE-456C-85B6-AD26B60C785A}" destId="{6DFC8D5E-A510-4199-BDA3-9DBF88014C8F}" srcOrd="0" destOrd="0" presId="urn:microsoft.com/office/officeart/2005/8/layout/vList3"/>
    <dgm:cxn modelId="{FD05821D-B648-449A-A41E-F8914DD1D2E4}" type="presOf" srcId="{FE614088-7FE1-4B25-8F96-FB57A630178C}" destId="{E0741DBD-4762-49C3-B009-655C506FE0A0}" srcOrd="0" destOrd="0" presId="urn:microsoft.com/office/officeart/2005/8/layout/vList3"/>
    <dgm:cxn modelId="{F3282723-515D-4544-A50C-06803944484E}" srcId="{FE614088-7FE1-4B25-8F96-FB57A630178C}" destId="{2E12AD00-7DCE-456C-85B6-AD26B60C785A}" srcOrd="2" destOrd="0" parTransId="{B248988F-6C30-4C90-ABA7-40DEB680A502}" sibTransId="{8F00DC64-2E34-4B20-BF1C-73E03B166214}"/>
    <dgm:cxn modelId="{F6524D84-E342-4137-ABD4-F16CBD492448}" srcId="{FE614088-7FE1-4B25-8F96-FB57A630178C}" destId="{1A355CBF-3FAC-4A28-9E6C-C46220FA0951}" srcOrd="0" destOrd="0" parTransId="{FF5431C3-FB5A-4EBF-84D9-6F3D5D73752D}" sibTransId="{FADCCC5A-903D-437D-9536-3C43AB60711D}"/>
    <dgm:cxn modelId="{17D82661-C941-443B-9DE1-A506672893B5}" type="presOf" srcId="{1A355CBF-3FAC-4A28-9E6C-C46220FA0951}" destId="{7F23EFA0-5826-4E1C-A01B-6189C14959CF}" srcOrd="0" destOrd="0" presId="urn:microsoft.com/office/officeart/2005/8/layout/vList3"/>
    <dgm:cxn modelId="{EC2D87F5-6B84-4DF6-9C5F-74A8DC3CC45B}" srcId="{FE614088-7FE1-4B25-8F96-FB57A630178C}" destId="{48EA7007-49ED-46C7-9151-77F01433E02A}" srcOrd="1" destOrd="0" parTransId="{5E15318E-CEF6-409D-926A-337F2FC355C3}" sibTransId="{A664644B-A769-45AE-8263-6E8D9B7A2196}"/>
    <dgm:cxn modelId="{AF940FAF-4712-416B-B33F-D69D64020592}" type="presOf" srcId="{48EA7007-49ED-46C7-9151-77F01433E02A}" destId="{29B0312E-6AD1-4BB8-A079-471781810F73}" srcOrd="0" destOrd="0" presId="urn:microsoft.com/office/officeart/2005/8/layout/vList3"/>
    <dgm:cxn modelId="{4014F3C2-8FC8-413E-986A-65B11A0A4E6A}" type="presParOf" srcId="{E0741DBD-4762-49C3-B009-655C506FE0A0}" destId="{031BE6B9-93AA-459B-A9AD-969CD56B5D40}" srcOrd="0" destOrd="0" presId="urn:microsoft.com/office/officeart/2005/8/layout/vList3"/>
    <dgm:cxn modelId="{94A60D74-8047-425F-91CF-83F8CEDA2D50}" type="presParOf" srcId="{031BE6B9-93AA-459B-A9AD-969CD56B5D40}" destId="{0FDDF00D-F87F-45D9-968C-927A262A9D12}" srcOrd="0" destOrd="0" presId="urn:microsoft.com/office/officeart/2005/8/layout/vList3"/>
    <dgm:cxn modelId="{A3062ECC-7DA7-46EB-967B-88A50D44CAA6}" type="presParOf" srcId="{031BE6B9-93AA-459B-A9AD-969CD56B5D40}" destId="{7F23EFA0-5826-4E1C-A01B-6189C14959CF}" srcOrd="1" destOrd="0" presId="urn:microsoft.com/office/officeart/2005/8/layout/vList3"/>
    <dgm:cxn modelId="{3F3B0B57-E248-433B-B704-5DF029BA712D}" type="presParOf" srcId="{E0741DBD-4762-49C3-B009-655C506FE0A0}" destId="{72B7A7B1-3EEB-4568-969A-AF44590CBFE1}" srcOrd="1" destOrd="0" presId="urn:microsoft.com/office/officeart/2005/8/layout/vList3"/>
    <dgm:cxn modelId="{E5384BD8-CBE4-4DF6-94F1-996DFB60F963}" type="presParOf" srcId="{E0741DBD-4762-49C3-B009-655C506FE0A0}" destId="{0D97507C-8984-4EDB-9218-DCCDB9A399D7}" srcOrd="2" destOrd="0" presId="urn:microsoft.com/office/officeart/2005/8/layout/vList3"/>
    <dgm:cxn modelId="{CA1C1180-B6CF-41D5-8FA8-77963D2AD7CF}" type="presParOf" srcId="{0D97507C-8984-4EDB-9218-DCCDB9A399D7}" destId="{8AD0B7C4-8CCC-43E1-8F46-B69887057CCB}" srcOrd="0" destOrd="0" presId="urn:microsoft.com/office/officeart/2005/8/layout/vList3"/>
    <dgm:cxn modelId="{478CD9C4-E1AB-41DE-972B-8A5B087F70A9}" type="presParOf" srcId="{0D97507C-8984-4EDB-9218-DCCDB9A399D7}" destId="{29B0312E-6AD1-4BB8-A079-471781810F73}" srcOrd="1" destOrd="0" presId="urn:microsoft.com/office/officeart/2005/8/layout/vList3"/>
    <dgm:cxn modelId="{6B54BDEA-9153-434F-A21D-7DA8EFF7FBD1}" type="presParOf" srcId="{E0741DBD-4762-49C3-B009-655C506FE0A0}" destId="{419EF4AD-2EEE-41CF-9A0C-1DC9FA83DD5B}" srcOrd="3" destOrd="0" presId="urn:microsoft.com/office/officeart/2005/8/layout/vList3"/>
    <dgm:cxn modelId="{D8EB3B3A-6E71-491A-87F1-0462CCAD39AF}" type="presParOf" srcId="{E0741DBD-4762-49C3-B009-655C506FE0A0}" destId="{2DE69FAB-A388-4EB0-8CEB-563EA3488B2A}" srcOrd="4" destOrd="0" presId="urn:microsoft.com/office/officeart/2005/8/layout/vList3"/>
    <dgm:cxn modelId="{DD4981D3-217C-4A99-BB46-DF1B4253D718}" type="presParOf" srcId="{2DE69FAB-A388-4EB0-8CEB-563EA3488B2A}" destId="{3C31A519-9D5A-4B7D-B01B-E3C4CC111D8E}" srcOrd="0" destOrd="0" presId="urn:microsoft.com/office/officeart/2005/8/layout/vList3"/>
    <dgm:cxn modelId="{C214D879-7E66-4DDE-A0CE-8B24A40DC63C}" type="presParOf" srcId="{2DE69FAB-A388-4EB0-8CEB-563EA3488B2A}" destId="{6DFC8D5E-A510-4199-BDA3-9DBF88014C8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0CD713-4AAB-470A-B969-19CA2F577F68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50F04A-03EE-4444-9E52-DC9C4035DDFA}">
      <dgm:prSet phldrT="[Text]"/>
      <dgm:spPr/>
      <dgm:t>
        <a:bodyPr/>
        <a:lstStyle/>
        <a:p>
          <a:r>
            <a:rPr lang="en-US" dirty="0" smtClean="0"/>
            <a:t>LOW ETHICS</a:t>
          </a:r>
          <a:endParaRPr lang="en-US" dirty="0"/>
        </a:p>
      </dgm:t>
    </dgm:pt>
    <dgm:pt modelId="{F40F9694-4700-4F1E-B7B8-97A4F3887261}" type="parTrans" cxnId="{D7635AD1-2652-43C4-8FCF-E6C4EB8E06F6}">
      <dgm:prSet/>
      <dgm:spPr/>
      <dgm:t>
        <a:bodyPr/>
        <a:lstStyle/>
        <a:p>
          <a:endParaRPr lang="en-US"/>
        </a:p>
      </dgm:t>
    </dgm:pt>
    <dgm:pt modelId="{640B2B41-7884-4EF2-A147-C2347164825C}" type="sibTrans" cxnId="{D7635AD1-2652-43C4-8FCF-E6C4EB8E06F6}">
      <dgm:prSet/>
      <dgm:spPr/>
      <dgm:t>
        <a:bodyPr/>
        <a:lstStyle/>
        <a:p>
          <a:endParaRPr lang="en-US"/>
        </a:p>
      </dgm:t>
    </dgm:pt>
    <dgm:pt modelId="{1956EBEC-1F5D-46D7-A03F-E02007700F5A}">
      <dgm:prSet phldrT="[Text]"/>
      <dgm:spPr/>
      <dgm:t>
        <a:bodyPr/>
        <a:lstStyle/>
        <a:p>
          <a:r>
            <a:rPr lang="en-US" b="1" dirty="0" smtClean="0"/>
            <a:t>ECONOMIC</a:t>
          </a:r>
          <a:r>
            <a:rPr lang="en-US" dirty="0" smtClean="0"/>
            <a:t> </a:t>
          </a:r>
          <a:r>
            <a:rPr lang="en-US" b="1" dirty="0" smtClean="0"/>
            <a:t>CRISIS</a:t>
          </a:r>
          <a:endParaRPr lang="en-US" b="1" dirty="0"/>
        </a:p>
      </dgm:t>
    </dgm:pt>
    <dgm:pt modelId="{C73AC0C5-1E58-46AB-AF5F-8945EF753EF6}" type="parTrans" cxnId="{10E8F9D1-E015-4B46-824D-712CB227A3FF}">
      <dgm:prSet/>
      <dgm:spPr/>
      <dgm:t>
        <a:bodyPr/>
        <a:lstStyle/>
        <a:p>
          <a:endParaRPr lang="en-US"/>
        </a:p>
      </dgm:t>
    </dgm:pt>
    <dgm:pt modelId="{85323219-FCE3-4A5E-BFFB-412AB4589AE3}" type="sibTrans" cxnId="{10E8F9D1-E015-4B46-824D-712CB227A3FF}">
      <dgm:prSet/>
      <dgm:spPr/>
      <dgm:t>
        <a:bodyPr/>
        <a:lstStyle/>
        <a:p>
          <a:endParaRPr lang="en-US"/>
        </a:p>
      </dgm:t>
    </dgm:pt>
    <dgm:pt modelId="{8E45B4C2-90F7-4D40-AF72-61A526AF8B20}">
      <dgm:prSet phldrT="[Text]" custT="1"/>
      <dgm:spPr/>
      <dgm:t>
        <a:bodyPr/>
        <a:lstStyle/>
        <a:p>
          <a:r>
            <a:rPr lang="en-US" sz="1500" dirty="0" smtClean="0"/>
            <a:t>GREED FOR </a:t>
          </a:r>
          <a:r>
            <a:rPr lang="en-US" sz="2000" b="1" dirty="0" smtClean="0"/>
            <a:t>MONEY</a:t>
          </a:r>
          <a:endParaRPr lang="en-US" sz="1500" b="1" dirty="0"/>
        </a:p>
      </dgm:t>
    </dgm:pt>
    <dgm:pt modelId="{94B33A59-8DC7-4A1C-B364-4ED94212EA9D}" type="parTrans" cxnId="{7982920B-9E1A-4731-AFFD-13FEE631B6FD}">
      <dgm:prSet/>
      <dgm:spPr/>
      <dgm:t>
        <a:bodyPr/>
        <a:lstStyle/>
        <a:p>
          <a:endParaRPr lang="en-US"/>
        </a:p>
      </dgm:t>
    </dgm:pt>
    <dgm:pt modelId="{4F178C1B-E37C-4AB2-B8A0-B67D660A03C8}" type="sibTrans" cxnId="{7982920B-9E1A-4731-AFFD-13FEE631B6FD}">
      <dgm:prSet/>
      <dgm:spPr/>
      <dgm:t>
        <a:bodyPr/>
        <a:lstStyle/>
        <a:p>
          <a:endParaRPr lang="en-US"/>
        </a:p>
      </dgm:t>
    </dgm:pt>
    <dgm:pt modelId="{2566DDBB-BAE5-45A3-B16D-64EE8DCBCEA9}">
      <dgm:prSet phldrT="[Text]" custT="1"/>
      <dgm:spPr/>
      <dgm:t>
        <a:bodyPr/>
        <a:lstStyle/>
        <a:p>
          <a:r>
            <a:rPr lang="en-US" sz="1600" b="1" baseline="0" dirty="0" smtClean="0"/>
            <a:t>PRESSURE</a:t>
          </a:r>
          <a:endParaRPr lang="en-US" sz="1600" b="1" dirty="0"/>
        </a:p>
      </dgm:t>
    </dgm:pt>
    <dgm:pt modelId="{0BC6C4E2-CC6B-47CA-8611-B8C18C344096}" type="parTrans" cxnId="{5B8375BB-8755-4711-9FB1-AE82A07A0162}">
      <dgm:prSet/>
      <dgm:spPr/>
      <dgm:t>
        <a:bodyPr/>
        <a:lstStyle/>
        <a:p>
          <a:endParaRPr lang="en-US"/>
        </a:p>
      </dgm:t>
    </dgm:pt>
    <dgm:pt modelId="{FCA66EB1-45A7-46B4-ACEC-D299F60E5157}" type="sibTrans" cxnId="{5B8375BB-8755-4711-9FB1-AE82A07A0162}">
      <dgm:prSet/>
      <dgm:spPr/>
      <dgm:t>
        <a:bodyPr/>
        <a:lstStyle/>
        <a:p>
          <a:endParaRPr lang="en-US"/>
        </a:p>
      </dgm:t>
    </dgm:pt>
    <dgm:pt modelId="{30FE659E-3210-4DB5-8D00-1147F8564720}">
      <dgm:prSet phldrT="[Text]" custT="1"/>
      <dgm:spPr/>
      <dgm:t>
        <a:bodyPr/>
        <a:lstStyle/>
        <a:p>
          <a:r>
            <a:rPr lang="en-US" sz="1500" dirty="0" smtClean="0"/>
            <a:t>GREED FOR </a:t>
          </a:r>
          <a:r>
            <a:rPr lang="en-US" sz="2000" b="1" u="none" dirty="0" smtClean="0"/>
            <a:t>POWER</a:t>
          </a:r>
          <a:endParaRPr lang="en-US" sz="2000" b="1" u="none" dirty="0"/>
        </a:p>
      </dgm:t>
    </dgm:pt>
    <dgm:pt modelId="{FA6FC322-C9D9-4345-87CF-BF70FF0641A3}" type="parTrans" cxnId="{71CF0043-5004-4CF6-960A-90CA5C8F4E9D}">
      <dgm:prSet/>
      <dgm:spPr/>
      <dgm:t>
        <a:bodyPr/>
        <a:lstStyle/>
        <a:p>
          <a:endParaRPr lang="en-US"/>
        </a:p>
      </dgm:t>
    </dgm:pt>
    <dgm:pt modelId="{981B7C70-E703-408F-BC80-D577FF2F241C}" type="sibTrans" cxnId="{71CF0043-5004-4CF6-960A-90CA5C8F4E9D}">
      <dgm:prSet/>
      <dgm:spPr/>
      <dgm:t>
        <a:bodyPr/>
        <a:lstStyle/>
        <a:p>
          <a:endParaRPr lang="en-US"/>
        </a:p>
      </dgm:t>
    </dgm:pt>
    <dgm:pt modelId="{8ECB2B7F-2A64-459B-B6C2-43C46FB017E7}">
      <dgm:prSet phldrT="[Text]" custT="1"/>
      <dgm:spPr/>
      <dgm:t>
        <a:bodyPr/>
        <a:lstStyle/>
        <a:p>
          <a:r>
            <a:rPr lang="en-US" sz="2000" b="1" dirty="0" smtClean="0"/>
            <a:t>FEAR</a:t>
          </a:r>
          <a:endParaRPr lang="en-US" sz="2000" b="1" dirty="0"/>
        </a:p>
      </dgm:t>
    </dgm:pt>
    <dgm:pt modelId="{224A99D7-7A3A-4881-B7E6-A3D43D8EFD19}" type="parTrans" cxnId="{EE4A5A39-91BD-4A34-B0DC-A11DE59BBAF5}">
      <dgm:prSet/>
      <dgm:spPr/>
      <dgm:t>
        <a:bodyPr/>
        <a:lstStyle/>
        <a:p>
          <a:endParaRPr lang="en-US"/>
        </a:p>
      </dgm:t>
    </dgm:pt>
    <dgm:pt modelId="{AA621B26-6E4E-4481-80F9-EC1B70D1838A}" type="sibTrans" cxnId="{EE4A5A39-91BD-4A34-B0DC-A11DE59BBAF5}">
      <dgm:prSet/>
      <dgm:spPr/>
      <dgm:t>
        <a:bodyPr/>
        <a:lstStyle/>
        <a:p>
          <a:endParaRPr lang="en-US"/>
        </a:p>
      </dgm:t>
    </dgm:pt>
    <dgm:pt modelId="{BEA1F41E-791B-4C14-9581-C54C4A5EC244}" type="pres">
      <dgm:prSet presAssocID="{410CD713-4AAB-470A-B969-19CA2F577F68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820BAC5-11C2-4FC0-8AA9-20D2246F71F4}" type="pres">
      <dgm:prSet presAssocID="{2A50F04A-03EE-4444-9E52-DC9C4035DDFA}" presName="centerShape" presStyleLbl="node0" presStyleIdx="0" presStyleCnt="1" custScaleX="84796" custScaleY="88534"/>
      <dgm:spPr/>
      <dgm:t>
        <a:bodyPr/>
        <a:lstStyle/>
        <a:p>
          <a:endParaRPr lang="en-US"/>
        </a:p>
      </dgm:t>
    </dgm:pt>
    <dgm:pt modelId="{247C8AD8-B7FA-4577-BE2F-7022B92F6BF6}" type="pres">
      <dgm:prSet presAssocID="{1956EBEC-1F5D-46D7-A03F-E02007700F5A}" presName="node" presStyleLbl="node1" presStyleIdx="0" presStyleCnt="5" custScaleX="122210" custScaleY="1170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3CECE1-39E5-4CD9-97CA-2C0427CF7A94}" type="pres">
      <dgm:prSet presAssocID="{1956EBEC-1F5D-46D7-A03F-E02007700F5A}" presName="dummy" presStyleCnt="0"/>
      <dgm:spPr/>
    </dgm:pt>
    <dgm:pt modelId="{213D6139-28C7-4781-840C-D88EAC917DDE}" type="pres">
      <dgm:prSet presAssocID="{85323219-FCE3-4A5E-BFFB-412AB4589AE3}" presName="sibTrans" presStyleLbl="sibTrans2D1" presStyleIdx="0" presStyleCnt="5"/>
      <dgm:spPr/>
      <dgm:t>
        <a:bodyPr/>
        <a:lstStyle/>
        <a:p>
          <a:endParaRPr lang="en-US"/>
        </a:p>
      </dgm:t>
    </dgm:pt>
    <dgm:pt modelId="{80AE0703-0E60-45D1-866F-418C6A161323}" type="pres">
      <dgm:prSet presAssocID="{8E45B4C2-90F7-4D40-AF72-61A526AF8B20}" presName="node" presStyleLbl="node1" presStyleIdx="1" presStyleCnt="5" custScaleX="122210" custScaleY="1170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69514B-AAAD-49CC-901B-447AB8E3384B}" type="pres">
      <dgm:prSet presAssocID="{8E45B4C2-90F7-4D40-AF72-61A526AF8B20}" presName="dummy" presStyleCnt="0"/>
      <dgm:spPr/>
    </dgm:pt>
    <dgm:pt modelId="{84733B08-0BD8-4AAC-AFFC-6D88D2C31C5F}" type="pres">
      <dgm:prSet presAssocID="{4F178C1B-E37C-4AB2-B8A0-B67D660A03C8}" presName="sibTrans" presStyleLbl="sibTrans2D1" presStyleIdx="1" presStyleCnt="5"/>
      <dgm:spPr/>
      <dgm:t>
        <a:bodyPr/>
        <a:lstStyle/>
        <a:p>
          <a:endParaRPr lang="en-US"/>
        </a:p>
      </dgm:t>
    </dgm:pt>
    <dgm:pt modelId="{C1AA2543-C711-4C91-B55A-2A9B5CEA957E}" type="pres">
      <dgm:prSet presAssocID="{30FE659E-3210-4DB5-8D00-1147F8564720}" presName="node" presStyleLbl="node1" presStyleIdx="2" presStyleCnt="5" custScaleX="122210" custScaleY="1170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71B40B-5C94-4769-8818-96F2F021FA1B}" type="pres">
      <dgm:prSet presAssocID="{30FE659E-3210-4DB5-8D00-1147F8564720}" presName="dummy" presStyleCnt="0"/>
      <dgm:spPr/>
    </dgm:pt>
    <dgm:pt modelId="{E8A37028-2E7F-4405-A62A-4578CF0AA4BC}" type="pres">
      <dgm:prSet presAssocID="{981B7C70-E703-408F-BC80-D577FF2F241C}" presName="sibTrans" presStyleLbl="sibTrans2D1" presStyleIdx="2" presStyleCnt="5"/>
      <dgm:spPr/>
      <dgm:t>
        <a:bodyPr/>
        <a:lstStyle/>
        <a:p>
          <a:endParaRPr lang="en-US"/>
        </a:p>
      </dgm:t>
    </dgm:pt>
    <dgm:pt modelId="{3A93C5CA-C6A7-4EB2-A130-6D2D0491B4C8}" type="pres">
      <dgm:prSet presAssocID="{2566DDBB-BAE5-45A3-B16D-64EE8DCBCEA9}" presName="node" presStyleLbl="node1" presStyleIdx="3" presStyleCnt="5" custScaleX="122210" custScaleY="1170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8AF1F0-D484-4999-9A5E-D5514A4BFA31}" type="pres">
      <dgm:prSet presAssocID="{2566DDBB-BAE5-45A3-B16D-64EE8DCBCEA9}" presName="dummy" presStyleCnt="0"/>
      <dgm:spPr/>
    </dgm:pt>
    <dgm:pt modelId="{AD85E41E-3ACC-46CF-8DD8-C79CA882DC53}" type="pres">
      <dgm:prSet presAssocID="{FCA66EB1-45A7-46B4-ACEC-D299F60E5157}" presName="sibTrans" presStyleLbl="sibTrans2D1" presStyleIdx="3" presStyleCnt="5"/>
      <dgm:spPr/>
      <dgm:t>
        <a:bodyPr/>
        <a:lstStyle/>
        <a:p>
          <a:endParaRPr lang="en-US"/>
        </a:p>
      </dgm:t>
    </dgm:pt>
    <dgm:pt modelId="{87F2FDB8-61C6-41D0-A4C3-49100CB2A1E3}" type="pres">
      <dgm:prSet presAssocID="{8ECB2B7F-2A64-459B-B6C2-43C46FB017E7}" presName="node" presStyleLbl="node1" presStyleIdx="4" presStyleCnt="5" custScaleX="122210" custScaleY="1170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D8E59C-C8DD-4B3A-8C66-1C25D0936CF3}" type="pres">
      <dgm:prSet presAssocID="{8ECB2B7F-2A64-459B-B6C2-43C46FB017E7}" presName="dummy" presStyleCnt="0"/>
      <dgm:spPr/>
    </dgm:pt>
    <dgm:pt modelId="{382D7613-0BBA-4144-AFBB-CF8AA6102003}" type="pres">
      <dgm:prSet presAssocID="{AA621B26-6E4E-4481-80F9-EC1B70D1838A}" presName="sibTrans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57330CC2-41FF-4D95-8A64-B63B76D9A51C}" type="presOf" srcId="{FCA66EB1-45A7-46B4-ACEC-D299F60E5157}" destId="{AD85E41E-3ACC-46CF-8DD8-C79CA882DC53}" srcOrd="0" destOrd="0" presId="urn:microsoft.com/office/officeart/2005/8/layout/radial6"/>
    <dgm:cxn modelId="{F78FCE45-86AB-403F-AE1B-7C02E2B07C02}" type="presOf" srcId="{2566DDBB-BAE5-45A3-B16D-64EE8DCBCEA9}" destId="{3A93C5CA-C6A7-4EB2-A130-6D2D0491B4C8}" srcOrd="0" destOrd="0" presId="urn:microsoft.com/office/officeart/2005/8/layout/radial6"/>
    <dgm:cxn modelId="{5B8375BB-8755-4711-9FB1-AE82A07A0162}" srcId="{2A50F04A-03EE-4444-9E52-DC9C4035DDFA}" destId="{2566DDBB-BAE5-45A3-B16D-64EE8DCBCEA9}" srcOrd="3" destOrd="0" parTransId="{0BC6C4E2-CC6B-47CA-8611-B8C18C344096}" sibTransId="{FCA66EB1-45A7-46B4-ACEC-D299F60E5157}"/>
    <dgm:cxn modelId="{7982920B-9E1A-4731-AFFD-13FEE631B6FD}" srcId="{2A50F04A-03EE-4444-9E52-DC9C4035DDFA}" destId="{8E45B4C2-90F7-4D40-AF72-61A526AF8B20}" srcOrd="1" destOrd="0" parTransId="{94B33A59-8DC7-4A1C-B364-4ED94212EA9D}" sibTransId="{4F178C1B-E37C-4AB2-B8A0-B67D660A03C8}"/>
    <dgm:cxn modelId="{39318CD9-2D03-4F60-8D2F-A06D7E7B5857}" type="presOf" srcId="{85323219-FCE3-4A5E-BFFB-412AB4589AE3}" destId="{213D6139-28C7-4781-840C-D88EAC917DDE}" srcOrd="0" destOrd="0" presId="urn:microsoft.com/office/officeart/2005/8/layout/radial6"/>
    <dgm:cxn modelId="{BF0AB9FE-A5C7-408B-A6A0-DC968A355CC2}" type="presOf" srcId="{2A50F04A-03EE-4444-9E52-DC9C4035DDFA}" destId="{9820BAC5-11C2-4FC0-8AA9-20D2246F71F4}" srcOrd="0" destOrd="0" presId="urn:microsoft.com/office/officeart/2005/8/layout/radial6"/>
    <dgm:cxn modelId="{3552153B-EBDA-416C-9A04-9D64C21B2609}" type="presOf" srcId="{1956EBEC-1F5D-46D7-A03F-E02007700F5A}" destId="{247C8AD8-B7FA-4577-BE2F-7022B92F6BF6}" srcOrd="0" destOrd="0" presId="urn:microsoft.com/office/officeart/2005/8/layout/radial6"/>
    <dgm:cxn modelId="{53E84B72-195F-4865-A8D7-E8A7B10373CB}" type="presOf" srcId="{410CD713-4AAB-470A-B969-19CA2F577F68}" destId="{BEA1F41E-791B-4C14-9581-C54C4A5EC244}" srcOrd="0" destOrd="0" presId="urn:microsoft.com/office/officeart/2005/8/layout/radial6"/>
    <dgm:cxn modelId="{D7635AD1-2652-43C4-8FCF-E6C4EB8E06F6}" srcId="{410CD713-4AAB-470A-B969-19CA2F577F68}" destId="{2A50F04A-03EE-4444-9E52-DC9C4035DDFA}" srcOrd="0" destOrd="0" parTransId="{F40F9694-4700-4F1E-B7B8-97A4F3887261}" sibTransId="{640B2B41-7884-4EF2-A147-C2347164825C}"/>
    <dgm:cxn modelId="{71CF0043-5004-4CF6-960A-90CA5C8F4E9D}" srcId="{2A50F04A-03EE-4444-9E52-DC9C4035DDFA}" destId="{30FE659E-3210-4DB5-8D00-1147F8564720}" srcOrd="2" destOrd="0" parTransId="{FA6FC322-C9D9-4345-87CF-BF70FF0641A3}" sibTransId="{981B7C70-E703-408F-BC80-D577FF2F241C}"/>
    <dgm:cxn modelId="{C2472614-05D8-4613-9DAE-C32147A142FF}" type="presOf" srcId="{4F178C1B-E37C-4AB2-B8A0-B67D660A03C8}" destId="{84733B08-0BD8-4AAC-AFFC-6D88D2C31C5F}" srcOrd="0" destOrd="0" presId="urn:microsoft.com/office/officeart/2005/8/layout/radial6"/>
    <dgm:cxn modelId="{C934246B-7092-45FF-9BFA-5D54159FA19E}" type="presOf" srcId="{AA621B26-6E4E-4481-80F9-EC1B70D1838A}" destId="{382D7613-0BBA-4144-AFBB-CF8AA6102003}" srcOrd="0" destOrd="0" presId="urn:microsoft.com/office/officeart/2005/8/layout/radial6"/>
    <dgm:cxn modelId="{EE4A5A39-91BD-4A34-B0DC-A11DE59BBAF5}" srcId="{2A50F04A-03EE-4444-9E52-DC9C4035DDFA}" destId="{8ECB2B7F-2A64-459B-B6C2-43C46FB017E7}" srcOrd="4" destOrd="0" parTransId="{224A99D7-7A3A-4881-B7E6-A3D43D8EFD19}" sibTransId="{AA621B26-6E4E-4481-80F9-EC1B70D1838A}"/>
    <dgm:cxn modelId="{9BE12351-5709-43A4-BBCD-E28C91589B77}" type="presOf" srcId="{8ECB2B7F-2A64-459B-B6C2-43C46FB017E7}" destId="{87F2FDB8-61C6-41D0-A4C3-49100CB2A1E3}" srcOrd="0" destOrd="0" presId="urn:microsoft.com/office/officeart/2005/8/layout/radial6"/>
    <dgm:cxn modelId="{F0FAD1DF-1E4A-4DDB-B94B-E923D3AA7F60}" type="presOf" srcId="{8E45B4C2-90F7-4D40-AF72-61A526AF8B20}" destId="{80AE0703-0E60-45D1-866F-418C6A161323}" srcOrd="0" destOrd="0" presId="urn:microsoft.com/office/officeart/2005/8/layout/radial6"/>
    <dgm:cxn modelId="{F494C289-994A-49FA-9517-561A72393439}" type="presOf" srcId="{30FE659E-3210-4DB5-8D00-1147F8564720}" destId="{C1AA2543-C711-4C91-B55A-2A9B5CEA957E}" srcOrd="0" destOrd="0" presId="urn:microsoft.com/office/officeart/2005/8/layout/radial6"/>
    <dgm:cxn modelId="{E2B1261E-7C48-415D-94CE-B00CB8279AFD}" type="presOf" srcId="{981B7C70-E703-408F-BC80-D577FF2F241C}" destId="{E8A37028-2E7F-4405-A62A-4578CF0AA4BC}" srcOrd="0" destOrd="0" presId="urn:microsoft.com/office/officeart/2005/8/layout/radial6"/>
    <dgm:cxn modelId="{10E8F9D1-E015-4B46-824D-712CB227A3FF}" srcId="{2A50F04A-03EE-4444-9E52-DC9C4035DDFA}" destId="{1956EBEC-1F5D-46D7-A03F-E02007700F5A}" srcOrd="0" destOrd="0" parTransId="{C73AC0C5-1E58-46AB-AF5F-8945EF753EF6}" sibTransId="{85323219-FCE3-4A5E-BFFB-412AB4589AE3}"/>
    <dgm:cxn modelId="{A43E4F4D-02D1-4BA5-A8EF-C9C9917422A4}" type="presParOf" srcId="{BEA1F41E-791B-4C14-9581-C54C4A5EC244}" destId="{9820BAC5-11C2-4FC0-8AA9-20D2246F71F4}" srcOrd="0" destOrd="0" presId="urn:microsoft.com/office/officeart/2005/8/layout/radial6"/>
    <dgm:cxn modelId="{772E9F05-AB0D-4FF3-B4E3-4E4A4F0BED85}" type="presParOf" srcId="{BEA1F41E-791B-4C14-9581-C54C4A5EC244}" destId="{247C8AD8-B7FA-4577-BE2F-7022B92F6BF6}" srcOrd="1" destOrd="0" presId="urn:microsoft.com/office/officeart/2005/8/layout/radial6"/>
    <dgm:cxn modelId="{0860A9DB-14D2-43C5-A3C5-000D3CAA0726}" type="presParOf" srcId="{BEA1F41E-791B-4C14-9581-C54C4A5EC244}" destId="{893CECE1-39E5-4CD9-97CA-2C0427CF7A94}" srcOrd="2" destOrd="0" presId="urn:microsoft.com/office/officeart/2005/8/layout/radial6"/>
    <dgm:cxn modelId="{54C86077-01E1-410D-A4DD-27404883B05E}" type="presParOf" srcId="{BEA1F41E-791B-4C14-9581-C54C4A5EC244}" destId="{213D6139-28C7-4781-840C-D88EAC917DDE}" srcOrd="3" destOrd="0" presId="urn:microsoft.com/office/officeart/2005/8/layout/radial6"/>
    <dgm:cxn modelId="{5BEEFD6B-08E1-4DFF-B094-D77B34974335}" type="presParOf" srcId="{BEA1F41E-791B-4C14-9581-C54C4A5EC244}" destId="{80AE0703-0E60-45D1-866F-418C6A161323}" srcOrd="4" destOrd="0" presId="urn:microsoft.com/office/officeart/2005/8/layout/radial6"/>
    <dgm:cxn modelId="{EE722293-A676-476A-A99D-11BA69CBF296}" type="presParOf" srcId="{BEA1F41E-791B-4C14-9581-C54C4A5EC244}" destId="{CA69514B-AAAD-49CC-901B-447AB8E3384B}" srcOrd="5" destOrd="0" presId="urn:microsoft.com/office/officeart/2005/8/layout/radial6"/>
    <dgm:cxn modelId="{DD1D307E-62E6-40FC-8906-8918325E2EDC}" type="presParOf" srcId="{BEA1F41E-791B-4C14-9581-C54C4A5EC244}" destId="{84733B08-0BD8-4AAC-AFFC-6D88D2C31C5F}" srcOrd="6" destOrd="0" presId="urn:microsoft.com/office/officeart/2005/8/layout/radial6"/>
    <dgm:cxn modelId="{83F06A22-1AA6-42B7-9639-A5C82D31DAFF}" type="presParOf" srcId="{BEA1F41E-791B-4C14-9581-C54C4A5EC244}" destId="{C1AA2543-C711-4C91-B55A-2A9B5CEA957E}" srcOrd="7" destOrd="0" presId="urn:microsoft.com/office/officeart/2005/8/layout/radial6"/>
    <dgm:cxn modelId="{7939BABF-4DC3-44E2-B977-8DF23CAFD898}" type="presParOf" srcId="{BEA1F41E-791B-4C14-9581-C54C4A5EC244}" destId="{A671B40B-5C94-4769-8818-96F2F021FA1B}" srcOrd="8" destOrd="0" presId="urn:microsoft.com/office/officeart/2005/8/layout/radial6"/>
    <dgm:cxn modelId="{EC59C4EE-9BEE-4EB5-B4AC-4FFF7FE5CCB1}" type="presParOf" srcId="{BEA1F41E-791B-4C14-9581-C54C4A5EC244}" destId="{E8A37028-2E7F-4405-A62A-4578CF0AA4BC}" srcOrd="9" destOrd="0" presId="urn:microsoft.com/office/officeart/2005/8/layout/radial6"/>
    <dgm:cxn modelId="{FF7DC3A6-7B70-4AC4-A32E-8FBD1A79342F}" type="presParOf" srcId="{BEA1F41E-791B-4C14-9581-C54C4A5EC244}" destId="{3A93C5CA-C6A7-4EB2-A130-6D2D0491B4C8}" srcOrd="10" destOrd="0" presId="urn:microsoft.com/office/officeart/2005/8/layout/radial6"/>
    <dgm:cxn modelId="{60D5CE23-E1A8-426D-8AF1-BB00F59BA1A8}" type="presParOf" srcId="{BEA1F41E-791B-4C14-9581-C54C4A5EC244}" destId="{888AF1F0-D484-4999-9A5E-D5514A4BFA31}" srcOrd="11" destOrd="0" presId="urn:microsoft.com/office/officeart/2005/8/layout/radial6"/>
    <dgm:cxn modelId="{3FEFF627-3138-4624-87E3-4EA49F6D2732}" type="presParOf" srcId="{BEA1F41E-791B-4C14-9581-C54C4A5EC244}" destId="{AD85E41E-3ACC-46CF-8DD8-C79CA882DC53}" srcOrd="12" destOrd="0" presId="urn:microsoft.com/office/officeart/2005/8/layout/radial6"/>
    <dgm:cxn modelId="{AEC01203-75FF-4E4E-AA2B-0319B122D07D}" type="presParOf" srcId="{BEA1F41E-791B-4C14-9581-C54C4A5EC244}" destId="{87F2FDB8-61C6-41D0-A4C3-49100CB2A1E3}" srcOrd="13" destOrd="0" presId="urn:microsoft.com/office/officeart/2005/8/layout/radial6"/>
    <dgm:cxn modelId="{E4B165A5-5D48-46A0-99D2-4573F26E39A3}" type="presParOf" srcId="{BEA1F41E-791B-4C14-9581-C54C4A5EC244}" destId="{D6D8E59C-C8DD-4B3A-8C66-1C25D0936CF3}" srcOrd="14" destOrd="0" presId="urn:microsoft.com/office/officeart/2005/8/layout/radial6"/>
    <dgm:cxn modelId="{2765E8FE-7D60-42A5-A4DD-CA5F7F54B018}" type="presParOf" srcId="{BEA1F41E-791B-4C14-9581-C54C4A5EC244}" destId="{382D7613-0BBA-4144-AFBB-CF8AA6102003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F23EFA0-5826-4E1C-A01B-6189C14959CF}">
      <dsp:nvSpPr>
        <dsp:cNvPr id="0" name=""/>
        <dsp:cNvSpPr/>
      </dsp:nvSpPr>
      <dsp:spPr>
        <a:xfrm rot="10800000">
          <a:off x="1692784" y="1710"/>
          <a:ext cx="5472684" cy="12573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4436" tIns="114300" rIns="213360" bIns="11430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Profession- In the light of comprehensive human goal</a:t>
          </a:r>
          <a:endParaRPr lang="en-US" sz="3000" kern="1200" dirty="0"/>
        </a:p>
      </dsp:txBody>
      <dsp:txXfrm rot="10800000">
        <a:off x="1692784" y="1710"/>
        <a:ext cx="5472684" cy="1257304"/>
      </dsp:txXfrm>
    </dsp:sp>
    <dsp:sp modelId="{0FDDF00D-F87F-45D9-968C-927A262A9D12}">
      <dsp:nvSpPr>
        <dsp:cNvPr id="0" name=""/>
        <dsp:cNvSpPr/>
      </dsp:nvSpPr>
      <dsp:spPr>
        <a:xfrm>
          <a:off x="1064131" y="1710"/>
          <a:ext cx="1257304" cy="1257304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B0312E-6AD1-4BB8-A079-471781810F73}">
      <dsp:nvSpPr>
        <dsp:cNvPr id="0" name=""/>
        <dsp:cNvSpPr/>
      </dsp:nvSpPr>
      <dsp:spPr>
        <a:xfrm rot="10800000">
          <a:off x="1692784" y="1634329"/>
          <a:ext cx="5472684" cy="12573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4436" tIns="114300" rIns="213360" bIns="11430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Issues in professional ethics</a:t>
          </a:r>
          <a:endParaRPr lang="en-US" sz="3000" kern="1200" dirty="0"/>
        </a:p>
      </dsp:txBody>
      <dsp:txXfrm rot="10800000">
        <a:off x="1692784" y="1634329"/>
        <a:ext cx="5472684" cy="1257304"/>
      </dsp:txXfrm>
    </dsp:sp>
    <dsp:sp modelId="{8AD0B7C4-8CCC-43E1-8F46-B69887057CCB}">
      <dsp:nvSpPr>
        <dsp:cNvPr id="0" name=""/>
        <dsp:cNvSpPr/>
      </dsp:nvSpPr>
      <dsp:spPr>
        <a:xfrm>
          <a:off x="1064131" y="1634329"/>
          <a:ext cx="1257304" cy="1257304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FC8D5E-A510-4199-BDA3-9DBF88014C8F}">
      <dsp:nvSpPr>
        <dsp:cNvPr id="0" name=""/>
        <dsp:cNvSpPr/>
      </dsp:nvSpPr>
      <dsp:spPr>
        <a:xfrm rot="10800000">
          <a:off x="1692784" y="3266948"/>
          <a:ext cx="5472684" cy="12573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4436" tIns="114300" rIns="213360" bIns="11430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Topic 3</a:t>
          </a:r>
          <a:endParaRPr lang="en-US" sz="3000" kern="1200" dirty="0"/>
        </a:p>
      </dsp:txBody>
      <dsp:txXfrm rot="10800000">
        <a:off x="1692784" y="3266948"/>
        <a:ext cx="5472684" cy="1257304"/>
      </dsp:txXfrm>
    </dsp:sp>
    <dsp:sp modelId="{3C31A519-9D5A-4B7D-B01B-E3C4CC111D8E}">
      <dsp:nvSpPr>
        <dsp:cNvPr id="0" name=""/>
        <dsp:cNvSpPr/>
      </dsp:nvSpPr>
      <dsp:spPr>
        <a:xfrm>
          <a:off x="1064131" y="3266948"/>
          <a:ext cx="1257304" cy="125730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82D7613-0BBA-4144-AFBB-CF8AA6102003}">
      <dsp:nvSpPr>
        <dsp:cNvPr id="0" name=""/>
        <dsp:cNvSpPr/>
      </dsp:nvSpPr>
      <dsp:spPr>
        <a:xfrm>
          <a:off x="2251866" y="573813"/>
          <a:ext cx="3725867" cy="3725867"/>
        </a:xfrm>
        <a:prstGeom prst="blockArc">
          <a:avLst>
            <a:gd name="adj1" fmla="val 11880000"/>
            <a:gd name="adj2" fmla="val 1620000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85E41E-3ACC-46CF-8DD8-C79CA882DC53}">
      <dsp:nvSpPr>
        <dsp:cNvPr id="0" name=""/>
        <dsp:cNvSpPr/>
      </dsp:nvSpPr>
      <dsp:spPr>
        <a:xfrm>
          <a:off x="2251866" y="573813"/>
          <a:ext cx="3725867" cy="3725867"/>
        </a:xfrm>
        <a:prstGeom prst="blockArc">
          <a:avLst>
            <a:gd name="adj1" fmla="val 7560000"/>
            <a:gd name="adj2" fmla="val 1188000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A37028-2E7F-4405-A62A-4578CF0AA4BC}">
      <dsp:nvSpPr>
        <dsp:cNvPr id="0" name=""/>
        <dsp:cNvSpPr/>
      </dsp:nvSpPr>
      <dsp:spPr>
        <a:xfrm>
          <a:off x="2251866" y="573813"/>
          <a:ext cx="3725867" cy="3725867"/>
        </a:xfrm>
        <a:prstGeom prst="blockArc">
          <a:avLst>
            <a:gd name="adj1" fmla="val 3240000"/>
            <a:gd name="adj2" fmla="val 756000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733B08-0BD8-4AAC-AFFC-6D88D2C31C5F}">
      <dsp:nvSpPr>
        <dsp:cNvPr id="0" name=""/>
        <dsp:cNvSpPr/>
      </dsp:nvSpPr>
      <dsp:spPr>
        <a:xfrm>
          <a:off x="2251866" y="573813"/>
          <a:ext cx="3725867" cy="3725867"/>
        </a:xfrm>
        <a:prstGeom prst="blockArc">
          <a:avLst>
            <a:gd name="adj1" fmla="val 20520000"/>
            <a:gd name="adj2" fmla="val 324000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3D6139-28C7-4781-840C-D88EAC917DDE}">
      <dsp:nvSpPr>
        <dsp:cNvPr id="0" name=""/>
        <dsp:cNvSpPr/>
      </dsp:nvSpPr>
      <dsp:spPr>
        <a:xfrm>
          <a:off x="2251866" y="573813"/>
          <a:ext cx="3725867" cy="3725867"/>
        </a:xfrm>
        <a:prstGeom prst="blockArc">
          <a:avLst>
            <a:gd name="adj1" fmla="val 16200000"/>
            <a:gd name="adj2" fmla="val 2052000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20BAC5-11C2-4FC0-8AA9-20D2246F71F4}">
      <dsp:nvSpPr>
        <dsp:cNvPr id="0" name=""/>
        <dsp:cNvSpPr/>
      </dsp:nvSpPr>
      <dsp:spPr>
        <a:xfrm>
          <a:off x="3387318" y="1677196"/>
          <a:ext cx="1454963" cy="15191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LOW ETHICS</a:t>
          </a:r>
          <a:endParaRPr lang="en-US" sz="2600" kern="1200" dirty="0"/>
        </a:p>
      </dsp:txBody>
      <dsp:txXfrm>
        <a:off x="3387318" y="1677196"/>
        <a:ext cx="1454963" cy="1519101"/>
      </dsp:txXfrm>
    </dsp:sp>
    <dsp:sp modelId="{247C8AD8-B7FA-4577-BE2F-7022B92F6BF6}">
      <dsp:nvSpPr>
        <dsp:cNvPr id="0" name=""/>
        <dsp:cNvSpPr/>
      </dsp:nvSpPr>
      <dsp:spPr>
        <a:xfrm>
          <a:off x="3380875" y="-86010"/>
          <a:ext cx="1467849" cy="14061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ECONOMIC</a:t>
          </a:r>
          <a:r>
            <a:rPr lang="en-US" sz="1600" kern="1200" dirty="0" smtClean="0"/>
            <a:t> </a:t>
          </a:r>
          <a:r>
            <a:rPr lang="en-US" sz="1600" b="1" kern="1200" dirty="0" smtClean="0"/>
            <a:t>CRISIS</a:t>
          </a:r>
          <a:endParaRPr lang="en-US" sz="1600" b="1" kern="1200" dirty="0"/>
        </a:p>
      </dsp:txBody>
      <dsp:txXfrm>
        <a:off x="3380875" y="-86010"/>
        <a:ext cx="1467849" cy="1406125"/>
      </dsp:txXfrm>
    </dsp:sp>
    <dsp:sp modelId="{80AE0703-0E60-45D1-866F-418C6A161323}">
      <dsp:nvSpPr>
        <dsp:cNvPr id="0" name=""/>
        <dsp:cNvSpPr/>
      </dsp:nvSpPr>
      <dsp:spPr>
        <a:xfrm>
          <a:off x="5111507" y="1171367"/>
          <a:ext cx="1467849" cy="14061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GREED FOR </a:t>
          </a:r>
          <a:r>
            <a:rPr lang="en-US" sz="2000" b="1" kern="1200" dirty="0" smtClean="0"/>
            <a:t>MONEY</a:t>
          </a:r>
          <a:endParaRPr lang="en-US" sz="1500" b="1" kern="1200" dirty="0"/>
        </a:p>
      </dsp:txBody>
      <dsp:txXfrm>
        <a:off x="5111507" y="1171367"/>
        <a:ext cx="1467849" cy="1406125"/>
      </dsp:txXfrm>
    </dsp:sp>
    <dsp:sp modelId="{C1AA2543-C711-4C91-B55A-2A9B5CEA957E}">
      <dsp:nvSpPr>
        <dsp:cNvPr id="0" name=""/>
        <dsp:cNvSpPr/>
      </dsp:nvSpPr>
      <dsp:spPr>
        <a:xfrm>
          <a:off x="4450464" y="3205847"/>
          <a:ext cx="1467849" cy="14061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GREED FOR </a:t>
          </a:r>
          <a:r>
            <a:rPr lang="en-US" sz="2000" b="1" u="none" kern="1200" dirty="0" smtClean="0"/>
            <a:t>POWER</a:t>
          </a:r>
          <a:endParaRPr lang="en-US" sz="2000" b="1" u="none" kern="1200" dirty="0"/>
        </a:p>
      </dsp:txBody>
      <dsp:txXfrm>
        <a:off x="4450464" y="3205847"/>
        <a:ext cx="1467849" cy="1406125"/>
      </dsp:txXfrm>
    </dsp:sp>
    <dsp:sp modelId="{3A93C5CA-C6A7-4EB2-A130-6D2D0491B4C8}">
      <dsp:nvSpPr>
        <dsp:cNvPr id="0" name=""/>
        <dsp:cNvSpPr/>
      </dsp:nvSpPr>
      <dsp:spPr>
        <a:xfrm>
          <a:off x="2311285" y="3205847"/>
          <a:ext cx="1467849" cy="14061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baseline="0" dirty="0" smtClean="0"/>
            <a:t>PRESSURE</a:t>
          </a:r>
          <a:endParaRPr lang="en-US" sz="1600" b="1" kern="1200" dirty="0"/>
        </a:p>
      </dsp:txBody>
      <dsp:txXfrm>
        <a:off x="2311285" y="3205847"/>
        <a:ext cx="1467849" cy="1406125"/>
      </dsp:txXfrm>
    </dsp:sp>
    <dsp:sp modelId="{87F2FDB8-61C6-41D0-A4C3-49100CB2A1E3}">
      <dsp:nvSpPr>
        <dsp:cNvPr id="0" name=""/>
        <dsp:cNvSpPr/>
      </dsp:nvSpPr>
      <dsp:spPr>
        <a:xfrm>
          <a:off x="1650243" y="1171367"/>
          <a:ext cx="1467849" cy="14061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FEAR</a:t>
          </a:r>
          <a:endParaRPr lang="en-US" sz="2000" b="1" kern="1200" dirty="0"/>
        </a:p>
      </dsp:txBody>
      <dsp:txXfrm>
        <a:off x="1650243" y="1171367"/>
        <a:ext cx="1467849" cy="14061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gif"/><Relationship Id="rId3" Type="http://schemas.openxmlformats.org/officeDocument/2006/relationships/diagramLayout" Target="../diagrams/layout2.xml"/><Relationship Id="rId7" Type="http://schemas.openxmlformats.org/officeDocument/2006/relationships/image" Target="../media/image4.gi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7.gif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47800"/>
            <a:ext cx="7772400" cy="1470025"/>
          </a:xfrm>
        </p:spPr>
        <p:txBody>
          <a:bodyPr>
            <a:noAutofit/>
          </a:bodyPr>
          <a:lstStyle/>
          <a:p>
            <a:r>
              <a:rPr lang="en-US" sz="4800" b="1" u="sng" dirty="0" smtClean="0"/>
              <a:t>HUMAN VALUES AND PROFESSIONAL ETHICS</a:t>
            </a:r>
            <a:endParaRPr lang="en-US" sz="4800" b="1" u="sn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Q. Developing ethical </a:t>
            </a:r>
            <a:r>
              <a:rPr lang="en-US" sz="3200" b="1" dirty="0" err="1" smtClean="0"/>
              <a:t>competance</a:t>
            </a:r>
            <a:r>
              <a:rPr lang="en-US" sz="3200" b="1" dirty="0" smtClean="0"/>
              <a:t> is the only way of ensuring professional ethics..explain?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b="1" dirty="0" smtClean="0"/>
              <a:t>Q. "Your Loss is my Gain". In the light of the above statement, tell about the various unethical practices in different professions.  And also propose the possible solution.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Autofit/>
          </a:bodyPr>
          <a:lstStyle/>
          <a:p>
            <a:r>
              <a:rPr lang="en-US" sz="2550" dirty="0" err="1" smtClean="0"/>
              <a:t>Nimisha</a:t>
            </a:r>
            <a:r>
              <a:rPr lang="en-US" sz="2550" dirty="0" smtClean="0"/>
              <a:t>-</a:t>
            </a:r>
            <a:r>
              <a:rPr lang="en-US" sz="2550" b="1" dirty="0" smtClean="0"/>
              <a:t> </a:t>
            </a:r>
            <a:r>
              <a:rPr lang="en-US" sz="2550" dirty="0" smtClean="0"/>
              <a:t>Profession is a service. Comment.</a:t>
            </a:r>
          </a:p>
          <a:p>
            <a:r>
              <a:rPr lang="en-US" sz="2550" dirty="0" err="1" smtClean="0"/>
              <a:t>Ritika</a:t>
            </a:r>
            <a:r>
              <a:rPr lang="en-US" sz="2550" dirty="0" smtClean="0"/>
              <a:t>- </a:t>
            </a:r>
            <a:r>
              <a:rPr lang="en-US" sz="2550" smtClean="0"/>
              <a:t>In what way, </a:t>
            </a:r>
            <a:r>
              <a:rPr lang="en-US" sz="2550" dirty="0" smtClean="0"/>
              <a:t>do the society give value to various professions?</a:t>
            </a:r>
          </a:p>
          <a:p>
            <a:r>
              <a:rPr lang="en-US" sz="2550" dirty="0" smtClean="0"/>
              <a:t>Manan- why does a person to go professionally </a:t>
            </a:r>
            <a:r>
              <a:rPr lang="en-US" sz="2550" dirty="0" err="1" smtClean="0"/>
              <a:t>unethic</a:t>
            </a:r>
            <a:r>
              <a:rPr lang="en-US" sz="2550" dirty="0" smtClean="0"/>
              <a:t>?</a:t>
            </a:r>
          </a:p>
          <a:p>
            <a:r>
              <a:rPr lang="en-US" sz="2550" dirty="0" smtClean="0"/>
              <a:t>KHUSHI- How can we develop an effective way to ensure professional ethics through right understanding?</a:t>
            </a:r>
          </a:p>
          <a:p>
            <a:r>
              <a:rPr lang="en-US" sz="2550" dirty="0" err="1" smtClean="0"/>
              <a:t>Kripanshu</a:t>
            </a:r>
            <a:r>
              <a:rPr lang="en-US" sz="2550" dirty="0" smtClean="0"/>
              <a:t>- Developing ethical </a:t>
            </a:r>
            <a:r>
              <a:rPr lang="en-US" sz="2550" dirty="0" err="1" smtClean="0"/>
              <a:t>competance</a:t>
            </a:r>
            <a:r>
              <a:rPr lang="en-US" sz="2550" dirty="0" smtClean="0"/>
              <a:t> is the only way of ensuring professional ethics..explain?</a:t>
            </a:r>
          </a:p>
          <a:p>
            <a:r>
              <a:rPr lang="en-US" sz="2550" dirty="0" err="1" smtClean="0"/>
              <a:t>Mimansa</a:t>
            </a:r>
            <a:r>
              <a:rPr lang="en-US" sz="2550" dirty="0" smtClean="0"/>
              <a:t>- "Your Loss is my Gain". In the light of the above statement, tell about the various unethical practices in different professions. And also propose the possible solution.</a:t>
            </a:r>
            <a:endParaRPr lang="en-US" sz="2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011362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/>
              <a:t>Chapter 14- PROFESSIONAL ETHICS IN THE LIGHT OF RIGHT UNDERSTANDING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Topic- Profession- In the light of comprehensive human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Q. Profession is a service. Comment.</a:t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Q. In what, do the society give value to various professions?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UMBA STiTCH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38600" y="2362200"/>
            <a:ext cx="4418794" cy="2609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Topic- Issues in professional ethics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Failing in following:-</a:t>
            </a:r>
          </a:p>
          <a:p>
            <a:r>
              <a:rPr lang="en-US" dirty="0" smtClean="0"/>
              <a:t>Honesty</a:t>
            </a:r>
          </a:p>
          <a:p>
            <a:r>
              <a:rPr lang="en-US" dirty="0" smtClean="0"/>
              <a:t>Accountability</a:t>
            </a:r>
          </a:p>
          <a:p>
            <a:r>
              <a:rPr lang="en-US" dirty="0" smtClean="0"/>
              <a:t>Respect</a:t>
            </a:r>
          </a:p>
          <a:p>
            <a:r>
              <a:rPr lang="en-US" dirty="0" smtClean="0"/>
              <a:t>Loyalty</a:t>
            </a:r>
          </a:p>
          <a:p>
            <a:r>
              <a:rPr lang="en-US" dirty="0" smtClean="0"/>
              <a:t>Confidentiality</a:t>
            </a:r>
          </a:p>
          <a:p>
            <a:r>
              <a:rPr lang="en-US" dirty="0" smtClean="0"/>
              <a:t>Obedience to law</a:t>
            </a:r>
          </a:p>
          <a:p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Q. Why does a person go ethically (professionally) irresponsible?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money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10400" y="1828800"/>
            <a:ext cx="1447800" cy="1085850"/>
          </a:xfrm>
          <a:prstGeom prst="rect">
            <a:avLst/>
          </a:prstGeom>
        </p:spPr>
      </p:pic>
      <p:pic>
        <p:nvPicPr>
          <p:cNvPr id="6" name="Picture 5" descr="power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29400" y="4800600"/>
            <a:ext cx="1752600" cy="1485900"/>
          </a:xfrm>
          <a:prstGeom prst="rect">
            <a:avLst/>
          </a:prstGeom>
        </p:spPr>
      </p:pic>
      <p:pic>
        <p:nvPicPr>
          <p:cNvPr id="7" name="Picture 6" descr="pressure.gif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9600" y="4648200"/>
            <a:ext cx="2032000" cy="1524000"/>
          </a:xfrm>
          <a:prstGeom prst="rect">
            <a:avLst/>
          </a:prstGeom>
        </p:spPr>
      </p:pic>
      <p:pic>
        <p:nvPicPr>
          <p:cNvPr id="8" name="Picture 7" descr="fear.gif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4800" y="1600200"/>
            <a:ext cx="2209800" cy="12728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820BAC5-11C2-4FC0-8AA9-20D2246F71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graphicEl>
                                              <a:dgm id="{9820BAC5-11C2-4FC0-8AA9-20D2246F71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47C8AD8-B7FA-4577-BE2F-7022B92F6B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graphicEl>
                                              <a:dgm id="{247C8AD8-B7FA-4577-BE2F-7022B92F6B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13D6139-28C7-4781-840C-D88EAC917D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graphicEl>
                                              <a:dgm id="{213D6139-28C7-4781-840C-D88EAC917D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0AE0703-0E60-45D1-866F-418C6A1613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>
                                            <p:graphicEl>
                                              <a:dgm id="{80AE0703-0E60-45D1-866F-418C6A1613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4733B08-0BD8-4AAC-AFFC-6D88D2C31C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graphicEl>
                                              <a:dgm id="{84733B08-0BD8-4AAC-AFFC-6D88D2C31C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1AA2543-C711-4C91-B55A-2A9B5CEA95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>
                                            <p:graphicEl>
                                              <a:dgm id="{C1AA2543-C711-4C91-B55A-2A9B5CEA95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85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385" decel="100000"/>
                                        <p:tgtEl>
                                          <p:spTgt spid="6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38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39" dur="385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40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41" dur="385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42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8A37028-2E7F-4405-A62A-4578CF0AA4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">
                                            <p:graphicEl>
                                              <a:dgm id="{E8A37028-2E7F-4405-A62A-4578CF0AA4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A93C5CA-C6A7-4EB2-A130-6D2D0491B4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">
                                            <p:graphicEl>
                                              <a:dgm id="{3A93C5CA-C6A7-4EB2-A130-6D2D0491B4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D85E41E-3ACC-46CF-8DD8-C79CA882D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">
                                            <p:graphicEl>
                                              <a:dgm id="{AD85E41E-3ACC-46CF-8DD8-C79CA882DC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7F2FDB8-61C6-41D0-A4C3-49100CB2A1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">
                                            <p:graphicEl>
                                              <a:dgm id="{87F2FDB8-61C6-41D0-A4C3-49100CB2A1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82D7613-0BBA-4144-AFBB-CF8AA61020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">
                                            <p:graphicEl>
                                              <a:dgm id="{382D7613-0BBA-4144-AFBB-CF8AA61020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lvl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b="1" dirty="0" smtClean="0"/>
              <a:t>Q. How can we develop an effective way to ensure professional ethics through right understanding?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Topic-3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270</Words>
  <Application>Microsoft Office PowerPoint</Application>
  <PresentationFormat>On-screen Show (4:3)</PresentationFormat>
  <Paragraphs>34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HUMAN VALUES AND PROFESSIONAL ETHICS</vt:lpstr>
      <vt:lpstr>Chapter 14- PROFESSIONAL ETHICS IN THE LIGHT OF RIGHT UNDERSTANDING  </vt:lpstr>
      <vt:lpstr>Topic- Profession- In the light of comprehensive human goal</vt:lpstr>
      <vt:lpstr>Q. Profession is a service. Comment. </vt:lpstr>
      <vt:lpstr>Q. In what, do the society give value to various professions?</vt:lpstr>
      <vt:lpstr>Topic- Issues in professional ethics</vt:lpstr>
      <vt:lpstr>Q. Why does a person go ethically (professionally) irresponsible?</vt:lpstr>
      <vt:lpstr>Q. How can we develop an effective way to ensure professional ethics through right understanding?</vt:lpstr>
      <vt:lpstr>Topic-3</vt:lpstr>
      <vt:lpstr>Q. Developing ethical competance is the only way of ensuring professional ethics..explain?</vt:lpstr>
      <vt:lpstr>Q. "Your Loss is my Gain". In the light of the above statement, tell about the various unethical practices in different professions.  And also propose the possible solution.</vt:lpstr>
      <vt:lpstr>Summary of questions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VALUES AND PROFESSIONAL ETHICS</dc:title>
  <dc:creator>lenovo</dc:creator>
  <cp:lastModifiedBy>lenovo</cp:lastModifiedBy>
  <cp:revision>29</cp:revision>
  <dcterms:created xsi:type="dcterms:W3CDTF">2006-08-16T00:00:00Z</dcterms:created>
  <dcterms:modified xsi:type="dcterms:W3CDTF">2019-11-09T14:43:34Z</dcterms:modified>
</cp:coreProperties>
</file>